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58" r:id="rId5"/>
    <p:sldId id="266" r:id="rId6"/>
    <p:sldId id="268" r:id="rId7"/>
    <p:sldId id="259" r:id="rId8"/>
    <p:sldId id="260" r:id="rId9"/>
    <p:sldId id="263" r:id="rId10"/>
    <p:sldId id="264" r:id="rId11"/>
    <p:sldId id="269" r:id="rId12"/>
    <p:sldId id="270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2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7D2E25-DBB0-4D1D-BD2E-7660739319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11E085-AD8C-4E68-9E5E-A0FF2984A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A6C48-E9EC-4FAC-B8A0-8F03A9467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EE3D7A-9AB6-4182-BAE2-641C56DE4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23B631-4A85-4C75-A272-BC36CF108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6152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BEBDCE-22CB-4F21-B0E5-5B705621A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EB4B19-A3BC-46D3-A9DD-B353573B4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E48785-BE57-491B-B925-B278AFDC7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576328-677F-47D3-BA96-A0A9A8354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E8FEDB-13D2-4E93-8432-7FDAF39DC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309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4B26715-56E8-4C6F-B840-207D22EAD4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A8CAB3-8769-445A-91A0-8A4B97562E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DFBBE5-EC9A-4057-A11C-F08A1F517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AEB8BF-1784-48FF-9A3B-CC57283AB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8FF3F5-0A64-46A4-9490-09A77C0CA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143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F4FB2-9022-46CC-8226-A0B2228F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DC8AA0-E32E-4A9C-8C46-D7486395F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707A50-F2A4-4656-B288-CF97CEE49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B7D4D7-8B56-48C3-8B4F-E554D2E6C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F4E7F8-A3B3-4BBC-85F4-E7E539CFB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971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A65288-7DC6-416D-AA26-F6DE6F39B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F9E34B-1685-494F-A1D0-0CFE37559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F78E23-3F31-4CD7-8C98-12A7E7089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FF5BBF-BF09-48D9-BCF2-BAEAEFFD9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DA037E-4B48-4366-9A9D-9E7E190FA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453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D1195-D355-48AF-83BB-3ABE11679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26244E-280A-452F-AC01-5DFB551021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201FC0-6784-4C16-A398-FC26AAD85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8E7198-EA06-4425-BE03-F80CDFC9C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6F25F0-8EF6-44A9-AEA0-BEEFB31E7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0C954B-D222-44A9-9FF2-AF85B6BF2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79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67A1A6-B924-40DB-BDFC-550C189B7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44CA6E-5CF6-446C-A174-FE556E97F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5C0FCA-0F2C-47A5-8285-8FC7B6714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3954B41-19FF-4931-A2CB-E9259C5CD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BD24EBD-4DC3-4FD7-A353-E4024AB84A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7B54730-E0D1-450F-BDAE-880C99C81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99404D-74DD-49C9-A47D-623A3B520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A33E5EB-19A6-4AE4-A836-843C684A7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152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4E2F65-F55D-42C8-861B-F07B4D25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CB88C2A-E0C4-4279-B260-C80AD617A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27C3D89-0900-49CD-B707-4E6DF0582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BF7D1A-E61F-473B-B330-180F0CC3D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807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974EDEE-8C55-4C76-997A-EDB5F4D64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02D786-1535-48D8-9D3E-7D6D7ADF9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113F76-BE4A-458C-99C2-D980A6783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550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F7D374-DF72-4EB5-B408-1F799A1D4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5C52F8-D06A-4B83-B564-7F721ECF6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099234-32AA-4CD9-B34F-704FDE4D9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0E0E44-DF24-4ADB-986F-C60728AD9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FC532A-F23C-4776-BA2E-24766884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3CA0E0-B105-4FCE-88D6-E9C3C95A7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968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A75E1D-3131-44F6-8958-5B609BB11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91A22EF-39CF-4806-928D-ABC67A8D69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AF3FA0-C038-47AD-8370-616EA1A6DD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5F7B76-6AD8-4068-9F69-398FD7474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A17DA5-D60B-4E3A-9A2E-B8E664B6B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BB36CA-A755-4CC7-8643-80CEB7854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244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590B1B-A708-4AB9-82A6-69C3D3106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A92DDE-F434-43D4-91E2-9B209C864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849E5-7140-4E34-821C-B8EAA2E433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E2B7F-9748-428C-AFF4-87E0BE6C7F4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C9D9F1-618D-4094-904E-DA86F39275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D8C566-FC2E-4711-A31C-7CA116B6D0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B9956-2BCE-45E6-9F4C-15816F37C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744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F78F14-C161-4F9D-9434-FF10DF5BF1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Scent and Smoke</a:t>
            </a:r>
            <a:endParaRPr lang="ko-KR" altLang="en-US" sz="3000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DC5A7912-364D-4DF7-B98F-C23BCC21ED81}"/>
              </a:ext>
            </a:extLst>
          </p:cNvPr>
          <p:cNvCxnSpPr>
            <a:cxnSpLocks/>
          </p:cNvCxnSpPr>
          <p:nvPr/>
        </p:nvCxnSpPr>
        <p:spPr>
          <a:xfrm>
            <a:off x="2353733" y="3509963"/>
            <a:ext cx="748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728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F66F4E2-E706-4EC5-AB13-7BC0B8595896}"/>
              </a:ext>
            </a:extLst>
          </p:cNvPr>
          <p:cNvSpPr txBox="1"/>
          <p:nvPr/>
        </p:nvSpPr>
        <p:spPr>
          <a:xfrm>
            <a:off x="4348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Kalman Filter(</a:t>
            </a:r>
            <a:r>
              <a:rPr lang="ko-KR" altLang="en-US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칼만 필터</a:t>
            </a:r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)</a:t>
            </a:r>
            <a:endParaRPr lang="ko-KR" altLang="en-US" sz="3000" b="1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11B17D6-8FEF-4F2E-B66F-AD9EE197D7BD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BE156B91-6920-4A6C-9F46-B8E7533FC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334" y="1502736"/>
            <a:ext cx="7613331" cy="518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562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blog.kakaocdn.net/dn/oOB7K/btsl5jj38tJ/TM5TaQvVNcB6mFispKhED1/img.png">
            <a:extLst>
              <a:ext uri="{FF2B5EF4-FFF2-40B4-BE49-F238E27FC236}">
                <a16:creationId xmlns:a16="http://schemas.microsoft.com/office/drawing/2014/main" id="{BFF0618D-E49A-4E01-AD1D-12920599B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091" y="1671035"/>
            <a:ext cx="5372484" cy="4203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956483-EDE2-421E-99F6-B0D69DA38AC7}"/>
              </a:ext>
            </a:extLst>
          </p:cNvPr>
          <p:cNvSpPr txBox="1"/>
          <p:nvPr/>
        </p:nvSpPr>
        <p:spPr>
          <a:xfrm>
            <a:off x="4348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Gimbal Lock</a:t>
            </a:r>
            <a:endParaRPr lang="ko-KR" altLang="en-US" sz="3000" b="1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289001D-A73C-46C7-B6D2-CC2003EA4C91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https://blog.kakaocdn.net/dn/TIk6y/btsl1zg3lMK/wL5QxfyoqwRauCc0wKjM90/img.gif">
            <a:extLst>
              <a:ext uri="{FF2B5EF4-FFF2-40B4-BE49-F238E27FC236}">
                <a16:creationId xmlns:a16="http://schemas.microsoft.com/office/drawing/2014/main" id="{A428548C-41B1-4842-A6B7-67736A097F5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18" y="1671036"/>
            <a:ext cx="4222988" cy="4203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344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27181E9-5339-43C8-9854-0AA775268EBF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D1060A8-78B3-4531-93FB-736DE31D6DB4}"/>
              </a:ext>
            </a:extLst>
          </p:cNvPr>
          <p:cNvSpPr txBox="1"/>
          <p:nvPr/>
        </p:nvSpPr>
        <p:spPr>
          <a:xfrm>
            <a:off x="4348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Quaternion</a:t>
            </a:r>
            <a:endParaRPr lang="ko-KR" altLang="en-US" sz="3000" b="1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FE5D75-4904-4AA4-8746-33051A564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388" y="2883826"/>
            <a:ext cx="5360812" cy="200271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EC77EC9-453F-41C4-87D9-F3A414AAB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1502736"/>
            <a:ext cx="3026002" cy="512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70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963BFA-18CD-431C-AFD2-B599AB925D19}"/>
              </a:ext>
            </a:extLst>
          </p:cNvPr>
          <p:cNvSpPr txBox="1"/>
          <p:nvPr/>
        </p:nvSpPr>
        <p:spPr>
          <a:xfrm>
            <a:off x="410394" y="2057400"/>
            <a:ext cx="6934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방향 탐지 개선을 위한 캘리브레이션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BLE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를 통해 유니티와 통신 개발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현재 진행중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)</a:t>
            </a:r>
          </a:p>
          <a:p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Meta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quest3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에서 음성데이터 받기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일정 데시벨 이상 </a:t>
            </a:r>
            <a:r>
              <a:rPr lang="ko-KR" altLang="en-US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감지시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총알 발사 구현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간단한 몬스터 렌더링 및 시나리오 구성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E3D0452-365D-468E-A9FC-F50869698C01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B1F439F-550F-4BB6-B9E1-043E76DA054C}"/>
              </a:ext>
            </a:extLst>
          </p:cNvPr>
          <p:cNvSpPr txBox="1"/>
          <p:nvPr/>
        </p:nvSpPr>
        <p:spPr>
          <a:xfrm>
            <a:off x="4348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향후 계획</a:t>
            </a:r>
          </a:p>
        </p:txBody>
      </p:sp>
    </p:spTree>
    <p:extLst>
      <p:ext uri="{BB962C8B-B14F-4D97-AF65-F5344CB8AC3E}">
        <p14:creationId xmlns:p14="http://schemas.microsoft.com/office/powerpoint/2010/main" val="3278221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5594EC0-D3B2-4021-B7E2-254CE70E0618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" descr="Arduino Nano 33 IoT / 디바이스마트">
            <a:extLst>
              <a:ext uri="{FF2B5EF4-FFF2-40B4-BE49-F238E27FC236}">
                <a16:creationId xmlns:a16="http://schemas.microsoft.com/office/drawing/2014/main" id="{44EDD5ED-D1CD-47BB-BF6B-7DD7D2943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682" y="4702495"/>
            <a:ext cx="1889543" cy="1889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Meta Quest 3 Review – I Can See Clearer Now - Game Informer">
            <a:extLst>
              <a:ext uri="{FF2B5EF4-FFF2-40B4-BE49-F238E27FC236}">
                <a16:creationId xmlns:a16="http://schemas.microsoft.com/office/drawing/2014/main" id="{D2604377-0A09-45B1-8EF7-1C5D425BD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813" y="1836096"/>
            <a:ext cx="3090320" cy="1737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유니티(게임 엔진) - 나무위키">
            <a:extLst>
              <a:ext uri="{FF2B5EF4-FFF2-40B4-BE49-F238E27FC236}">
                <a16:creationId xmlns:a16="http://schemas.microsoft.com/office/drawing/2014/main" id="{C5B71C9F-F15D-4193-992C-799E76038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9160" y="4963313"/>
            <a:ext cx="3199626" cy="1108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리볼버 화약총 장난감 총 모델건 메탈 합금 어린이용 비비탄 서바이벌 - G마켓 모바일">
            <a:extLst>
              <a:ext uri="{FF2B5EF4-FFF2-40B4-BE49-F238E27FC236}">
                <a16:creationId xmlns:a16="http://schemas.microsoft.com/office/drawing/2014/main" id="{13D26271-BF0D-409C-B401-81B07182C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370" y="1506964"/>
            <a:ext cx="2396169" cy="2396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C4C769-20A0-44BA-9F02-E1094DB29FF3}"/>
              </a:ext>
            </a:extLst>
          </p:cNvPr>
          <p:cNvSpPr txBox="1"/>
          <p:nvPr/>
        </p:nvSpPr>
        <p:spPr>
          <a:xfrm>
            <a:off x="4348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연구 목표</a:t>
            </a:r>
          </a:p>
        </p:txBody>
      </p:sp>
    </p:spTree>
    <p:extLst>
      <p:ext uri="{BB962C8B-B14F-4D97-AF65-F5344CB8AC3E}">
        <p14:creationId xmlns:p14="http://schemas.microsoft.com/office/powerpoint/2010/main" val="1940164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52541E-B84A-4B82-9AF1-C636889DDB1F}"/>
              </a:ext>
            </a:extLst>
          </p:cNvPr>
          <p:cNvSpPr txBox="1"/>
          <p:nvPr/>
        </p:nvSpPr>
        <p:spPr>
          <a:xfrm>
            <a:off x="4348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연구 목표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2ECC185-8FAF-478C-84B1-04A817967781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3B8EB96E-5094-4609-9AA3-D04CDD8C0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662" y="1752599"/>
            <a:ext cx="3466280" cy="46227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0F32CEF-C8EE-4A04-B489-420D1B716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574" y="1752599"/>
            <a:ext cx="3466280" cy="462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749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유니티(게임 엔진) - 나무위키">
            <a:extLst>
              <a:ext uri="{FF2B5EF4-FFF2-40B4-BE49-F238E27FC236}">
                <a16:creationId xmlns:a16="http://schemas.microsoft.com/office/drawing/2014/main" id="{6F384FAC-7D04-4F18-B44E-DFBA29B8B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321" y="3223042"/>
            <a:ext cx="3629025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Meta Quest 3 Review – I Can See Clearer Now - Game Informer">
            <a:extLst>
              <a:ext uri="{FF2B5EF4-FFF2-40B4-BE49-F238E27FC236}">
                <a16:creationId xmlns:a16="http://schemas.microsoft.com/office/drawing/2014/main" id="{8E535AFC-17E5-4F13-828B-8474AA410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628" y="2938370"/>
            <a:ext cx="3505051" cy="197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143604-C895-4B14-98E6-083F3B7E86D3}"/>
              </a:ext>
            </a:extLst>
          </p:cNvPr>
          <p:cNvSpPr txBox="1"/>
          <p:nvPr/>
        </p:nvSpPr>
        <p:spPr>
          <a:xfrm>
            <a:off x="3840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Unity</a:t>
            </a:r>
            <a:r>
              <a:rPr lang="ko-KR" altLang="en-US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meta quest3 </a:t>
            </a:r>
            <a:r>
              <a:rPr lang="ko-KR" altLang="en-US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빌드 환경 구축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CBA8071-B741-4889-96D0-62A7357A1C85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114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9839540-AF09-4704-A0C6-3B25CD46A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3090" y="1502736"/>
            <a:ext cx="5439043" cy="5209413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ABC5015-9780-4534-93D0-34F6DB19E29F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5A4B870-52EC-481F-8B7A-23B036F36BFA}"/>
              </a:ext>
            </a:extLst>
          </p:cNvPr>
          <p:cNvSpPr txBox="1"/>
          <p:nvPr/>
        </p:nvSpPr>
        <p:spPr>
          <a:xfrm>
            <a:off x="3840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Unity</a:t>
            </a:r>
            <a:r>
              <a:rPr lang="ko-KR" altLang="en-US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meta quest3 </a:t>
            </a:r>
            <a:r>
              <a:rPr lang="ko-KR" altLang="en-US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빌드 환경 구축</a:t>
            </a:r>
          </a:p>
        </p:txBody>
      </p:sp>
    </p:spTree>
    <p:extLst>
      <p:ext uri="{BB962C8B-B14F-4D97-AF65-F5344CB8AC3E}">
        <p14:creationId xmlns:p14="http://schemas.microsoft.com/office/powerpoint/2010/main" val="2068509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98A2C3BC-7F4F-442D-BF56-C0E9300CCBA5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89EDC10-C4AF-4431-BD7D-11DFBADEA317}"/>
              </a:ext>
            </a:extLst>
          </p:cNvPr>
          <p:cNvSpPr txBox="1"/>
          <p:nvPr/>
        </p:nvSpPr>
        <p:spPr>
          <a:xfrm>
            <a:off x="3840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아두이노에서 </a:t>
            </a:r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BLE test</a:t>
            </a:r>
            <a:endParaRPr lang="ko-KR" altLang="en-US" sz="3000" b="1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CCB6EE-F96E-4ED8-B8CF-962E9E395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754" y="2712214"/>
            <a:ext cx="7414492" cy="1433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16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rduino Nano 33 IoT / 디바이스마트">
            <a:extLst>
              <a:ext uri="{FF2B5EF4-FFF2-40B4-BE49-F238E27FC236}">
                <a16:creationId xmlns:a16="http://schemas.microsoft.com/office/drawing/2014/main" id="{9E0CE903-B6C4-4975-AE13-4A58623F7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612" y="263333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CA1A29D-FE74-4BFE-9CD8-17A1EC73A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1067" y="1505812"/>
            <a:ext cx="3433654" cy="497111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378579E-92CF-4FA5-B486-D0479EDC96CE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16260A-426A-4342-8747-B7146C079C35}"/>
              </a:ext>
            </a:extLst>
          </p:cNvPr>
          <p:cNvSpPr txBox="1"/>
          <p:nvPr/>
        </p:nvSpPr>
        <p:spPr>
          <a:xfrm>
            <a:off x="384035" y="361657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아두이노에서 데이터 받아오기</a:t>
            </a:r>
          </a:p>
        </p:txBody>
      </p:sp>
    </p:spTree>
    <p:extLst>
      <p:ext uri="{BB962C8B-B14F-4D97-AF65-F5344CB8AC3E}">
        <p14:creationId xmlns:p14="http://schemas.microsoft.com/office/powerpoint/2010/main" val="3144333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E70B20-A3FA-492C-82CF-CF10B0CA4B74}"/>
              </a:ext>
            </a:extLst>
          </p:cNvPr>
          <p:cNvSpPr txBox="1"/>
          <p:nvPr/>
        </p:nvSpPr>
        <p:spPr>
          <a:xfrm>
            <a:off x="4348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Data Visualization</a:t>
            </a:r>
            <a:endParaRPr lang="ko-KR" altLang="en-US" sz="3000" b="1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FA19458-4ADD-4F26-B4F2-C5A318EEF18D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KakaoTalk_20240530_200033763">
            <a:hlinkClick r:id="" action="ppaction://media"/>
            <a:extLst>
              <a:ext uri="{FF2B5EF4-FFF2-40B4-BE49-F238E27FC236}">
                <a16:creationId xmlns:a16="http://schemas.microsoft.com/office/drawing/2014/main" id="{ECA5A059-8FC4-4566-A97E-4FF70C4A26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4800" y="1617133"/>
            <a:ext cx="8233833" cy="463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24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2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B1B6A52-C34F-4A15-BE6C-F5A6DE557776}"/>
              </a:ext>
            </a:extLst>
          </p:cNvPr>
          <p:cNvCxnSpPr/>
          <p:nvPr/>
        </p:nvCxnSpPr>
        <p:spPr>
          <a:xfrm>
            <a:off x="296333" y="1210733"/>
            <a:ext cx="1129453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E65D9A7-444A-4A57-9947-6CAF2C5D9C2C}"/>
              </a:ext>
            </a:extLst>
          </p:cNvPr>
          <p:cNvSpPr txBox="1"/>
          <p:nvPr/>
        </p:nvSpPr>
        <p:spPr>
          <a:xfrm>
            <a:off x="434835" y="364733"/>
            <a:ext cx="6909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Data Visualization</a:t>
            </a:r>
            <a:endParaRPr lang="ko-KR" altLang="en-US" sz="3000" b="1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95D4FB-045E-4C89-9A82-1265B74C20E9}"/>
              </a:ext>
            </a:extLst>
          </p:cNvPr>
          <p:cNvSpPr txBox="1"/>
          <p:nvPr/>
        </p:nvSpPr>
        <p:spPr>
          <a:xfrm>
            <a:off x="550332" y="1727200"/>
            <a:ext cx="4478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문제점 </a:t>
            </a:r>
            <a:endParaRPr lang="en-US" altLang="ko-KR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endParaRPr lang="en-US" altLang="ko-KR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	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오차가 너무 많이 발생하네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?</a:t>
            </a:r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B738B2A-537F-4560-817C-404507F43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6635" y="1470102"/>
            <a:ext cx="3015917" cy="50231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B1ADD5-EA76-40FD-9D45-0EB9322F46E2}"/>
              </a:ext>
            </a:extLst>
          </p:cNvPr>
          <p:cNvSpPr txBox="1"/>
          <p:nvPr/>
        </p:nvSpPr>
        <p:spPr>
          <a:xfrm>
            <a:off x="1357768" y="3333752"/>
            <a:ext cx="4478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바이어스 </a:t>
            </a:r>
            <a:r>
              <a:rPr lang="ko-KR" altLang="en-US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오차때문인가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?</a:t>
            </a:r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7987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2489</TotalTime>
  <Words>83</Words>
  <Application>Microsoft Office PowerPoint</Application>
  <PresentationFormat>와이드스크린</PresentationFormat>
  <Paragraphs>26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함초롬바탕</vt:lpstr>
      <vt:lpstr>Arial</vt:lpstr>
      <vt:lpstr>Office 테마</vt:lpstr>
      <vt:lpstr>Scent and Smoke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Scent and Smoke</dc:title>
  <dc:creator>user</dc:creator>
  <cp:lastModifiedBy>user</cp:lastModifiedBy>
  <cp:revision>42</cp:revision>
  <dcterms:created xsi:type="dcterms:W3CDTF">2024-05-27T13:51:37Z</dcterms:created>
  <dcterms:modified xsi:type="dcterms:W3CDTF">2024-05-31T06:09:42Z</dcterms:modified>
</cp:coreProperties>
</file>

<file path=docProps/thumbnail.jpeg>
</file>